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377" y="0"/>
            <a:ext cx="10362940" cy="0"/>
          </a:xfrm>
        </p:spPr>
        <p:txBody>
          <a:bodyPr/>
          <a:lstStyle/>
          <a:p>
            <a:r>
              <a:t>Anmol Bakery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754" y="0"/>
            <a:ext cx="8534186" cy="0"/>
          </a:xfrm>
        </p:spPr>
        <p:txBody>
          <a:bodyPr/>
          <a:lstStyle/>
          <a:p>
            <a:r>
              <a:t>Fresh bread and cakes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84" y="0"/>
            <a:ext cx="10972525" cy="0"/>
          </a:xfrm>
        </p:spPr>
        <p:txBody>
          <a:bodyPr/>
          <a:lstStyle/>
          <a:p>
            <a:r>
              <a:t>What We Sell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84" y="0"/>
            <a:ext cx="10972525" cy="0"/>
          </a:xfrm>
        </p:spPr>
        <p:txBody>
          <a:bodyPr/>
          <a:lstStyle/>
          <a:p>
            <a:r>
              <a:t>Bread, cakes and pastries</a:t>
            </a:r>
          </a:p>
          <a:p>
            <a:r>
              <a:t>Biscuits and rusks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84" y="0"/>
            <a:ext cx="10972525" cy="0"/>
          </a:xfrm>
        </p:spPr>
        <p:txBody>
          <a:bodyPr/>
          <a:lstStyle/>
          <a:p>
            <a:r>
              <a:t>Our Prices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84" y="0"/>
            <a:ext cx="10972525" cy="0"/>
          </a:xfrm>
        </p:spPr>
        <p:txBody>
          <a:bodyPr/>
          <a:lstStyle/>
          <a:p>
            <a:r>
              <a:t>Bread: Rs 40</a:t>
            </a:r>
          </a:p>
          <a:p>
            <a:r>
              <a:t>Cake, 1 kg: Rs 450</a:t>
            </a:r>
          </a:p>
          <a:p>
            <a:r>
              <a:t>Biscuits, 1 packet: Rs 60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84" y="0"/>
            <a:ext cx="10972525" cy="0"/>
          </a:xfrm>
        </p:spPr>
        <p:txBody>
          <a:bodyPr/>
          <a:lstStyle/>
          <a:p>
            <a:r>
              <a:t>Shop Timings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84" y="0"/>
            <a:ext cx="10972525" cy="0"/>
          </a:xfrm>
        </p:spPr>
        <p:txBody>
          <a:bodyPr/>
          <a:lstStyle/>
          <a:p>
            <a:r>
              <a:t>Monday to Saturday: 8 am to 9 pm</a:t>
            </a:r>
          </a:p>
          <a:p>
            <a:r>
              <a:t>Sunday: 8 am to 2 pm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84" y="0"/>
            <a:ext cx="10972525" cy="0"/>
          </a:xfrm>
        </p:spPr>
        <p:txBody>
          <a:bodyPr/>
          <a:lstStyle/>
          <a:p>
            <a:r>
              <a:t>Contact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84" y="0"/>
            <a:ext cx="10972525" cy="0"/>
          </a:xfrm>
        </p:spPr>
        <p:txBody>
          <a:bodyPr/>
          <a:lstStyle/>
          <a:p>
            <a:r>
              <a:t>Phone: 98XXXXXX10</a:t>
            </a:r>
          </a:p>
          <a:p>
            <a:r>
              <a:t>Address: Station Road, Gonda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पाँच स्लाइड बनाइए</dc:title>
  <dc:subject/>
  <dc:creator>Vyaktigat Vikas</dc:creator>
  <cp:keywords/>
  <dc:description/>
  <cp:lastModifiedBy>Vyaktigat Vikas</cp:lastModifiedBy>
  <cp:revision>1</cp:revision>
  <dcterms:created xsi:type="dcterms:W3CDTF">2026-10-13T00:00:00Z</dcterms:created>
  <dcterms:modified xsi:type="dcterms:W3CDTF">2026-10-13T00:00:00Z</dcterms:modified>
  <cp:category/>
</cp:coreProperties>
</file>